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CC3D7-7AAE-49B5-8E7B-7A164B481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188A6B-0D76-4B4C-AD6C-14660B269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8EC56-84CC-4263-AB81-F0D982F3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594C6-EF1A-4B63-8516-5D32ABDB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D20E3D-0B25-4642-B023-B3213B64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1A54-5FE4-4C9A-9863-156FC22C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6CACF4-33F7-4276-9498-C2D4C4FF7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66DB8-77B0-486E-ACF6-808CFCAE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26474-AF67-4CAE-AF00-9928A9F3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58287-EB29-4167-8040-16162083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3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EEF44B-D436-4794-8102-7517FB383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A60158-CB9F-4634-AB5E-EAAA65434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06454-7C71-4BDB-B1C7-05E6E0A5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026C2-4830-47F2-AA7A-9294B9E3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FACEA-2D90-468B-8054-F903CE7E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3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EDEA3-588A-4CE1-8523-8B32F893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3FC6F8-D80C-4E8F-B219-6A7B34A1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8A0FE-C1AF-48B4-B31B-7F61833D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44E76-F1D2-426B-82EF-7E556A28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5295E-B9EA-4216-A8F6-60A3C04E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1252A-44AE-4394-8495-9FFA0AE2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F9DC8-6423-4032-B2BE-1DE22C97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609C2-9C43-4D93-B805-4FECF27F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F67B64-81E1-481D-8B9A-CD785395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E411B-CCF9-4B54-8EC0-F2AA0631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4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751C1-581B-47DC-A016-97D28214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93E52-46BA-460E-9D1E-508E8FB65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25E0C1-3146-414E-80E8-D290548DA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5D5C3-6AB5-4D11-B9FC-B041A184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8B9FC-398D-4ABC-9552-69F8321A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6730B-3699-4256-B056-D5B58F1B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3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CF94B-E501-4C6C-8483-23F21BF8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B1D0BE-C7BD-4AE7-8F93-D144E636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B7839-B564-4B38-A819-11A6D984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FD127A-51AF-4C67-B5B2-8A10C0EAB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6F84F-1A5C-4CE9-AF41-1C906B54C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175AF7-8EEB-4B52-A0F4-08DC0AB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68738D-D9B2-46BB-890E-7E97DED9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BFB9AD-B71C-4FDF-8D41-E3E6BF52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AA1CE-D639-49E9-AC71-7052AF65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3BC891-0B7B-4558-AE45-382800EB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2CDBB7-BBCD-4A58-A0A3-CBDD65DC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09F4CC-3FDB-4DCF-8388-ED4E6B96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7BE67E-AFDD-4C31-921E-CB9AD751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23EC1A-75DA-4783-8477-1254EF17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F6DDBD-440F-4793-AECA-486089A9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7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F1C4C-113E-4B7B-B68D-E7643AFC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A1562-AF2D-4437-B9DE-636215DF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A2C03-0E1C-469D-A810-997165369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430475-CC4B-4CEB-9498-A378FD91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AEC4F2-8506-4B59-B6FE-EE3D468E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CDE598-D36C-465A-A8D8-362395AE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0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7CDC6-93E0-4FEB-B230-7FDEEA23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DF63E2-AF42-4BEF-8B87-3B7BB5F1F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F83460-5A74-474E-A708-649D04443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5DCE3-25D8-491E-B5DB-103769EB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1BE145-AE33-4938-A148-5F124351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C60C69-7332-4628-A061-9A88B009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2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E5855-A182-4750-AD96-6E8AFCC1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CA65BB-27C7-4081-B137-57ACED1E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2CB47-C082-4153-8DC5-4ED437895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6751-3432-4DEC-A5FA-4078AD8D731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519FE-3B50-415B-A80C-2C7D3C3F2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0EE0F-933E-4499-B0BE-AD58ED9C0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C7DF5-09FD-4C89-9CB0-1553B5A20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1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90024-F737-4291-8095-A57D3EF94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940559"/>
            <a:ext cx="9144000" cy="2133601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родителей: «Как помочь ребёнку быстрее адаптироваться в детском саду»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736055-000B-4476-A7C6-C48E0005D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0" y="4460240"/>
            <a:ext cx="6563360" cy="114808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Подготовили педагоги высшей квалификационной категории : </a:t>
            </a:r>
          </a:p>
          <a:p>
            <a:r>
              <a:rPr lang="ru-RU" i="1" dirty="0"/>
              <a:t>Унитицкая А.Р., Бабаева З.Т.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EF6CB7-9B03-4545-9727-6AFDC951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0" y="731520"/>
            <a:ext cx="9144000" cy="1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3BA16-310B-4272-A3A1-D0DBC457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86080"/>
            <a:ext cx="76962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почитать родителям и детям, чтобы привыкнуть к детскому саду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957BB-814F-43D3-866F-F9B12D2D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8" y="1529542"/>
            <a:ext cx="8123382" cy="404829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Практикующий психолог для взрослых и детей Евгения Канина, советует читать терапевтические сказки:</a:t>
            </a:r>
          </a:p>
          <a:p>
            <a:r>
              <a:rPr lang="ru-RU" dirty="0"/>
              <a:t>Андрей Сметанин «С чего начинается ссора»</a:t>
            </a:r>
          </a:p>
          <a:p>
            <a:r>
              <a:rPr lang="ru-RU" dirty="0" err="1"/>
              <a:t>Фелисити</a:t>
            </a:r>
            <a:r>
              <a:rPr lang="ru-RU" dirty="0"/>
              <a:t> Брукс «Маша и Миша идут в детский сад»</a:t>
            </a:r>
          </a:p>
          <a:p>
            <a:r>
              <a:rPr lang="ru-RU" dirty="0"/>
              <a:t>Одри </a:t>
            </a:r>
            <a:r>
              <a:rPr lang="ru-RU" dirty="0" err="1"/>
              <a:t>Пенн</a:t>
            </a:r>
            <a:r>
              <a:rPr lang="ru-RU" dirty="0"/>
              <a:t> «Поцелуй в ладошке»</a:t>
            </a:r>
          </a:p>
          <a:p>
            <a:r>
              <a:rPr lang="ru-RU" dirty="0"/>
              <a:t>Анна </a:t>
            </a:r>
            <a:r>
              <a:rPr lang="ru-RU" dirty="0" err="1"/>
              <a:t>Дьюдни</a:t>
            </a:r>
            <a:r>
              <a:rPr lang="ru-RU" dirty="0"/>
              <a:t> «Лама в садике без мамы»</a:t>
            </a:r>
          </a:p>
          <a:p>
            <a:r>
              <a:rPr lang="ru-RU" dirty="0"/>
              <a:t>Аксель </a:t>
            </a:r>
            <a:r>
              <a:rPr lang="ru-RU" dirty="0" err="1"/>
              <a:t>Шеффлер</a:t>
            </a:r>
            <a:r>
              <a:rPr lang="ru-RU" dirty="0"/>
              <a:t> «Чик и Брики»</a:t>
            </a:r>
          </a:p>
          <a:p>
            <a:r>
              <a:rPr lang="ru-RU" dirty="0"/>
              <a:t>Лиана Шнайдер «Конни идет в детский сад»</a:t>
            </a:r>
          </a:p>
          <a:p>
            <a:r>
              <a:rPr lang="ru-RU" dirty="0"/>
              <a:t>Сара </a:t>
            </a:r>
            <a:r>
              <a:rPr lang="ru-RU" dirty="0" err="1"/>
              <a:t>Нэш</a:t>
            </a:r>
            <a:r>
              <a:rPr lang="ru-RU" dirty="0"/>
              <a:t> «Самые нежные объятия в мире»</a:t>
            </a:r>
          </a:p>
          <a:p>
            <a:r>
              <a:rPr lang="ru-RU" dirty="0"/>
              <a:t>Эмили Бомон «В детском саду. Энциклопедия для малышей»</a:t>
            </a:r>
          </a:p>
          <a:p>
            <a:r>
              <a:rPr lang="ru-RU" dirty="0" err="1"/>
              <a:t>Деби</a:t>
            </a:r>
            <a:r>
              <a:rPr lang="ru-RU" dirty="0"/>
              <a:t> </a:t>
            </a:r>
            <a:r>
              <a:rPr lang="ru-RU" dirty="0" err="1"/>
              <a:t>Глиори</a:t>
            </a:r>
            <a:r>
              <a:rPr lang="ru-RU" dirty="0"/>
              <a:t> «Что бы ни случилось»</a:t>
            </a:r>
          </a:p>
          <a:p>
            <a:r>
              <a:rPr lang="ru-RU" dirty="0"/>
              <a:t>Люси </a:t>
            </a:r>
            <a:r>
              <a:rPr lang="ru-RU" dirty="0" err="1"/>
              <a:t>Казенс</a:t>
            </a:r>
            <a:r>
              <a:rPr lang="ru-RU" dirty="0"/>
              <a:t> «</a:t>
            </a:r>
            <a:r>
              <a:rPr lang="ru-RU" dirty="0" err="1"/>
              <a:t>Мыша</a:t>
            </a:r>
            <a:r>
              <a:rPr lang="ru-RU" dirty="0"/>
              <a:t> в детском саду»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76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4D94A-2253-4E01-84EA-9D2039D4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0" y="395605"/>
            <a:ext cx="6852920" cy="8743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Адаптация. Что это??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684C8-E223-4D72-8A24-481C8A60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560" y="1883251"/>
            <a:ext cx="6979920" cy="4351338"/>
          </a:xfrm>
        </p:spPr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</a:t>
            </a:r>
            <a:r>
              <a:rPr lang="ru-RU" dirty="0"/>
              <a:t>(словарь С.И. </a:t>
            </a:r>
            <a:r>
              <a:rPr lang="ru-RU" dirty="0" err="1"/>
              <a:t>Ожёгова</a:t>
            </a:r>
            <a:r>
              <a:rPr lang="ru-RU" dirty="0"/>
              <a:t> ) – приспособление организма к изменяющимся внешним условиям.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Адаптационный период </a:t>
            </a:r>
            <a:r>
              <a:rPr lang="ru-RU" dirty="0"/>
              <a:t>– это когда ребёнок привыкает, приспосабливается к новым условиям: группа, дети, контакт со взрослым (воспитателем)</a:t>
            </a:r>
          </a:p>
        </p:txBody>
      </p:sp>
    </p:spTree>
    <p:extLst>
      <p:ext uri="{BB962C8B-B14F-4D97-AF65-F5344CB8AC3E}">
        <p14:creationId xmlns:p14="http://schemas.microsoft.com/office/powerpoint/2010/main" val="184142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77D8A-FE5A-4A2C-8EA3-AA00726E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517525"/>
            <a:ext cx="6893560" cy="904875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Фазы адаптационного периода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E8E978C-AD88-4DC6-8B36-D71E1A2C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720" y="1825625"/>
            <a:ext cx="6553200" cy="3234055"/>
          </a:xfrm>
        </p:spPr>
        <p:txBody>
          <a:bodyPr/>
          <a:lstStyle/>
          <a:p>
            <a:r>
              <a:rPr lang="ru-RU" dirty="0"/>
              <a:t>В зависимости от длительности адаптационного периода различают три степени приспособления ребёнка к детскому саду:</a:t>
            </a:r>
          </a:p>
          <a:p>
            <a:pPr marL="0" indent="0">
              <a:buNone/>
            </a:pPr>
            <a:r>
              <a:rPr lang="ru-RU" dirty="0"/>
              <a:t>- «Лёгкая» от 15 до 30 дней;</a:t>
            </a:r>
          </a:p>
          <a:p>
            <a:pPr marL="0" indent="0">
              <a:buNone/>
            </a:pPr>
            <a:r>
              <a:rPr lang="ru-RU" dirty="0"/>
              <a:t>- «Средняя» от 30 до 60 дней;</a:t>
            </a:r>
          </a:p>
          <a:p>
            <a:pPr marL="0" indent="0">
              <a:buNone/>
            </a:pPr>
            <a:r>
              <a:rPr lang="ru-RU" dirty="0"/>
              <a:t>- «Тяжёлая» от 2 до 6 месяцев.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A822C-0EA1-4CCF-BFAF-A9592873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80" y="500063"/>
            <a:ext cx="8285480" cy="1176338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адаптации у ребёнка возможны проявления следующего характера: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161515-CFBE-4F1D-BEF9-AE258F1D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0" y="1825625"/>
            <a:ext cx="6400800" cy="36506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беспокойство;</a:t>
            </a:r>
          </a:p>
          <a:p>
            <a:r>
              <a:rPr lang="ru-RU" dirty="0"/>
              <a:t>страх;</a:t>
            </a:r>
          </a:p>
          <a:p>
            <a:r>
              <a:rPr lang="ru-RU" dirty="0"/>
              <a:t>заторможенность (повышенная возбудимость);</a:t>
            </a:r>
          </a:p>
          <a:p>
            <a:r>
              <a:rPr lang="ru-RU" dirty="0"/>
              <a:t>капризность;</a:t>
            </a:r>
          </a:p>
          <a:p>
            <a:r>
              <a:rPr lang="ru-RU" dirty="0"/>
              <a:t>упрямство;</a:t>
            </a:r>
          </a:p>
          <a:p>
            <a:r>
              <a:rPr lang="ru-RU" dirty="0"/>
              <a:t>раздражительность;</a:t>
            </a:r>
          </a:p>
          <a:p>
            <a:r>
              <a:rPr lang="ru-RU" dirty="0"/>
              <a:t>плаксивость.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42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04C7F-D96D-4F75-A23D-37299950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760" y="222886"/>
            <a:ext cx="6258560" cy="11049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успешной адаптации: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C56A949-6E96-4CDC-90E5-CE542DFD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780" y="1547812"/>
            <a:ext cx="6352540" cy="3457575"/>
          </a:xfrm>
        </p:spPr>
        <p:txBody>
          <a:bodyPr/>
          <a:lstStyle/>
          <a:p>
            <a:r>
              <a:rPr lang="ru-RU" dirty="0"/>
              <a:t>хороший аппетит;</a:t>
            </a:r>
          </a:p>
          <a:p>
            <a:r>
              <a:rPr lang="ru-RU" dirty="0"/>
              <a:t>спокойный сон;</a:t>
            </a:r>
          </a:p>
          <a:p>
            <a:r>
              <a:rPr lang="ru-RU" dirty="0"/>
              <a:t>охотное общение с другими детьми;</a:t>
            </a:r>
          </a:p>
          <a:p>
            <a:r>
              <a:rPr lang="ru-RU" dirty="0"/>
              <a:t>адекватная реакция на любое предложение воспитателя;</a:t>
            </a:r>
          </a:p>
          <a:p>
            <a:r>
              <a:rPr lang="ru-RU" dirty="0"/>
              <a:t>нормальное эмоциональное состояние в течении дня.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7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2071-822D-45A7-BDD8-E4FCE4F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96" y="365125"/>
            <a:ext cx="874360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подготовить ребёнка к посещению детского сада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6AA60-554B-48B0-88D6-2E9AED6F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058" y="1825625"/>
            <a:ext cx="7581207" cy="38602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Расскажите ребёнку что такое детский сад;</a:t>
            </a:r>
          </a:p>
          <a:p>
            <a:r>
              <a:rPr lang="ru-RU" dirty="0"/>
              <a:t>Постепенно меняйте режим дня ребёнка, приближая к режиму детского сада;</a:t>
            </a:r>
          </a:p>
          <a:p>
            <a:r>
              <a:rPr lang="ru-RU" dirty="0"/>
              <a:t>Приучайте к самостоятельности: мыть самому руки, одеваться/раздеваться, держать ложку и др.;</a:t>
            </a:r>
          </a:p>
          <a:p>
            <a:r>
              <a:rPr lang="ru-RU" dirty="0"/>
              <a:t>Важно, чтобы ребёнок хоть немного умел говорить и мог привлечь к себе внимание воспитателя.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10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B4FEA-34EE-4E6A-80AD-9B59025D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206" y="365125"/>
            <a:ext cx="8344593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родителям вести себя, когда ребёнок начал посещать детский сад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FD7EC-4936-4CF7-81EE-9D78C3DF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3" y="1825625"/>
            <a:ext cx="7863841" cy="36275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оставляйте ребёнка сразу на весь день (время нахождения в детском саду нужно увеличивать постепенно);</a:t>
            </a:r>
          </a:p>
          <a:p>
            <a:r>
              <a:rPr lang="ru-RU" dirty="0"/>
              <a:t>Прислушивайтесь к советам и просьбам персонала ДОО;</a:t>
            </a:r>
          </a:p>
          <a:p>
            <a:r>
              <a:rPr lang="ru-RU" dirty="0"/>
              <a:t>Поддерживайте общение ребёнка с другими детьми;</a:t>
            </a:r>
          </a:p>
          <a:p>
            <a:r>
              <a:rPr lang="ru-RU" dirty="0"/>
              <a:t>Попрощайтесь с ребёнком, когда уходите (чтобы не было ощущения, что его бросили);</a:t>
            </a:r>
          </a:p>
          <a:p>
            <a:r>
              <a:rPr lang="ru-RU" dirty="0"/>
              <a:t>Обязательно сообщите, когда вернётесь и приходите вовремя;</a:t>
            </a:r>
          </a:p>
          <a:p>
            <a:r>
              <a:rPr lang="ru-RU" dirty="0"/>
              <a:t>Следите за состоянием здоровья малыша. В период адаптации малыш особенно нуждается в теплом и ласковом обращении с ним.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47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6DED0-95BE-4098-B0A0-A0BE4484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228" y="365126"/>
            <a:ext cx="7546571" cy="998162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нельзя делать ни в коем случае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0F60C-81EA-40FB-92D6-93B40ABB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316" y="1253331"/>
            <a:ext cx="7365077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Наказывать или сердиться на ребёнка за то, что он плачет и не хочет идти в детский сад («что он обещал не плакать»);</a:t>
            </a:r>
          </a:p>
          <a:p>
            <a:r>
              <a:rPr lang="ru-RU" dirty="0"/>
              <a:t>Нельзя пугать детским садом («Вот будешь себя плохо вести, опять в детский сад пойдешь!»);</a:t>
            </a:r>
          </a:p>
          <a:p>
            <a:r>
              <a:rPr lang="ru-RU" dirty="0"/>
              <a:t>Нельзя плохо отзываться о воспитателях и детском саде;</a:t>
            </a:r>
          </a:p>
          <a:p>
            <a:r>
              <a:rPr lang="ru-RU" dirty="0"/>
              <a:t>Нельзя обманывать ребёнка («приду за тобой после сна», а сами приходите после ужина).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9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3556FF-669D-4AE4-BDD8-CA7EE39F4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120" y="1835785"/>
            <a:ext cx="8336280" cy="2482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Если семья и воспитатели настроены на сотрудничество, то сложности адаптации будут сведены к минимуму.</a:t>
            </a:r>
          </a:p>
        </p:txBody>
      </p:sp>
    </p:spTree>
    <p:extLst>
      <p:ext uri="{BB962C8B-B14F-4D97-AF65-F5344CB8AC3E}">
        <p14:creationId xmlns:p14="http://schemas.microsoft.com/office/powerpoint/2010/main" val="748402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</TotalTime>
  <Words>530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Консультация для родителей: «Как помочь ребёнку быстрее адаптироваться в детском саду»</vt:lpstr>
      <vt:lpstr>Адаптация. Что это??</vt:lpstr>
      <vt:lpstr>Фазы адаптационного периода</vt:lpstr>
      <vt:lpstr>В период адаптации у ребёнка возможны проявления следующего характера:</vt:lpstr>
      <vt:lpstr>Признаки успешной адаптации: </vt:lpstr>
      <vt:lpstr>Как подготовить ребёнка к посещению детского сада</vt:lpstr>
      <vt:lpstr>Как родителям вести себя, когда ребёнок начал посещать детский сад</vt:lpstr>
      <vt:lpstr>Чего нельзя делать ни в коем случае</vt:lpstr>
      <vt:lpstr>Презентация PowerPoint</vt:lpstr>
      <vt:lpstr>Что почитать родителям и детям, чтобы привыкнуть к детскому саду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родителей: «Как помочь ребёнку быстрее адаптироваться в детском саду»</dc:title>
  <dc:creator>Asus</dc:creator>
  <cp:lastModifiedBy>Asus</cp:lastModifiedBy>
  <cp:revision>10</cp:revision>
  <dcterms:created xsi:type="dcterms:W3CDTF">2024-10-12T22:19:40Z</dcterms:created>
  <dcterms:modified xsi:type="dcterms:W3CDTF">2024-10-12T23:33:08Z</dcterms:modified>
</cp:coreProperties>
</file>