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62" r:id="rId2"/>
    <p:sldId id="261" r:id="rId3"/>
    <p:sldId id="256" r:id="rId4"/>
    <p:sldId id="260" r:id="rId5"/>
    <p:sldId id="258" r:id="rId6"/>
    <p:sldId id="264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71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58B6049-AAEA-41B3-AFDF-5B7DDB8B0CCE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E9D9B31-C964-4632-94E8-2685B4FB2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7ECDC-50F4-4824-90E4-BA0579525234}" type="datetime1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12899-C5CE-407E-91B1-96FCB533B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39EA9-4C2F-4491-9DA0-5D6F8F0FA3E0}" type="datetime1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CEDAB-5B12-436F-8722-7D9577232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A2A1B-DD67-4582-B698-6510DDDD7B3A}" type="datetime1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C686F-4CA3-42C4-A3B1-7A9AA090A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37403-B8AA-469E-AE83-7C352E16B6A5}" type="datetime1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5FC09-9E2F-4E43-BD1A-0CCEF3620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89CA-F841-4F00-A1C9-0BAF25879E2C}" type="datetime1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ABDFA-9AAD-4B85-BE78-876C8DAA4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1E937-5CED-42B4-B979-5942C14471AC}" type="datetime1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9C9AE-C2F1-4046-A5CE-F55B509C2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79DE9-73FF-498D-B32B-74A6D9CC7673}" type="datetime1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CDAD1-7AFD-4C5E-9EFC-3A59AE768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993E8-8AA0-4AF8-AF6E-CDE0BB8EE80F}" type="datetime1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2B1AC-2842-46DE-9AAC-76422CFE8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D7E05-E05D-4BED-B9B0-66D31B7DD4E6}" type="datetime1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E062E-2A8C-4972-BCB1-DAD3D05EE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4C4F7-DA8A-4116-9174-56C51DA4D2C8}" type="datetime1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AA11F-FE4F-4A8D-AFBD-18650F302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B69B3-3FA8-4179-A268-B7E4F4B7598C}" type="datetime1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02B4D-054B-4339-9002-150140BF6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6B4A86-E08E-4260-B3F3-B39CCACC74F1}" type="datetime1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EE130C-1256-4E05-BECC-29DEEA85E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\Documents\детский сад\КУЛИКОВСКАЯ БИТВА\пересвет и мама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6192688" cy="3723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008112" y="548680"/>
            <a:ext cx="6732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СКАЗКА О КУЛИКОВСКОЙ БИТВЕ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04256" y="494116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Лейся слава удалая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Гимном ратных, тех, веков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Россия молодая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Прочь гнала своих врагов.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755576" y="476672"/>
            <a:ext cx="46085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Хочу я вам, ребятушки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милые чадушки, рассказать сказку о славных воинах, защищавших страну нашу бескрайнюю да землю плодородную, да леса богатые, да реки полноводные от злых  захватчиков, людей недобрых, войска татаро-монгольского.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29698" name="Picture 2" descr="C:\Users\1\Documents\детский сад\Патриотическое воспитание\IMGP073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87" y="2924944"/>
            <a:ext cx="4440493" cy="3330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C:\Users\1\Documents\детский сад\КУЛИКОВСКАЯ БИТВА\300px-Dmytryi_donskoy.jpg"/>
          <p:cNvPicPr>
            <a:picLocks noChangeAspect="1" noChangeArrowheads="1"/>
          </p:cNvPicPr>
          <p:nvPr/>
        </p:nvPicPr>
        <p:blipFill>
          <a:blip r:embed="rId3" cstate="print"/>
          <a:srcRect l="14746" r="13435" b="1158"/>
          <a:stretch>
            <a:fillRect/>
          </a:stretch>
        </p:blipFill>
        <p:spPr bwMode="auto">
          <a:xfrm>
            <a:off x="5868144" y="620688"/>
            <a:ext cx="2160240" cy="5728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7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96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1\Documents\детский сад\КУЛИКОВСКАЯ БИТВА\1256320842_teni-zabytyx-predkov2.jpg"/>
          <p:cNvPicPr>
            <a:picLocks noChangeAspect="1" noChangeArrowheads="1"/>
          </p:cNvPicPr>
          <p:nvPr/>
        </p:nvPicPr>
        <p:blipFill>
          <a:blip r:embed="rId2" cstate="print"/>
          <a:srcRect l="30102"/>
          <a:stretch>
            <a:fillRect/>
          </a:stretch>
        </p:blipFill>
        <p:spPr bwMode="auto">
          <a:xfrm>
            <a:off x="4860032" y="411616"/>
            <a:ext cx="3511277" cy="3449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1\Documents\детский сад\КУЛИКОВСКАЯ БИТВА\sk-ivan-chudo-yudo-10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27716" y="3353064"/>
            <a:ext cx="4144284" cy="295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67544" y="836712"/>
            <a:ext cx="41764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то давно в незапамятные времена называли нашу Россию-матушку Русью. И жили на Руси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русичи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люди разные, люди сильные, красивые, с душой доброю, да с сердцем храбрым, благочестивым.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3826783"/>
            <a:ext cx="3888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Почитали старших, малышей любили, да по-христиански жили,  с усердием трудились, друг другу помогали, охотились, рыбу ловили, землю возделывали, урожай собирали, торговали да Бога не гневили, Христа славили да за всё благодарили!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ocuments\детский сад\КУЛИКОВСКАЯ БИТВА\original-1-e1349004163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76672"/>
            <a:ext cx="451393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419872" y="3834770"/>
            <a:ext cx="522007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были на Руси воины славные, не хотели они, чтобы народ их родной врагу подчинялся, да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дудочку  чужеземную плясал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Защищали они доблестно  Русь православную, семьи свои дружные, большие, детушек своих любимых. Много воинов доблестных сложили головы свои в боях тяжелых, но не сломило это духа защитников отважных.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0" name="Picture 7" descr="C:\Users\1\Documents\детский сад\КУЛИКОВСКАЯ БИТВА\dospehi_i_oruzhie_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39900"/>
            <a:ext cx="2583904" cy="3841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67544" y="548680"/>
            <a:ext cx="38164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вот однажды приключилась беда страшная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напали на Русь воины иноземные, захотели они захватить земли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русичей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да поработить народ. Стали они города русские жечь и церкви, грабили и разоряли посёлки да деревни, заставляли дань платить. Тяжело было людям во времена те непростые, лютые.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655093"/>
            <a:ext cx="3528392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Придумали чужеземцы во главе с Мамаем хитрый план, как Москву разграбить и сжечь, решили они несколькими войсками с разных сторон к городу подобраться. Узнал об это великий князь московский и владимирский Дмитрий, разослал гонцов во все концы, собрал войско сильное, непобедимое.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1\Documents\детский сад\КУЛИКОВСКАЯ БИТВА\благослав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89040"/>
            <a:ext cx="388843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36504" y="3573016"/>
            <a:ext cx="4067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Поспешил князь Дмитрий за благословением к святому старцу Сергию в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Троице-Сергиевский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монастырь. Сергий вех святой водою окропил и благословил воинов доблестных. А ещё повелел монахам своим,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Ослябе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Пересвету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(которые раньше воинами были) вместе с войском князя Дмитрия сражаться, Русь святую защищать. </a:t>
            </a:r>
            <a:endParaRPr lang="ru-RU" dirty="0"/>
          </a:p>
        </p:txBody>
      </p:sp>
      <p:pic>
        <p:nvPicPr>
          <p:cNvPr id="2052" name="Picture 4" descr="C:\Users\1\Documents\детский сад\КУЛИКОВСКАЯ БИТВА\пересвет и ослябя.jpg"/>
          <p:cNvPicPr>
            <a:picLocks noChangeAspect="1" noChangeArrowheads="1"/>
          </p:cNvPicPr>
          <p:nvPr/>
        </p:nvPicPr>
        <p:blipFill>
          <a:blip r:embed="rId3" cstate="print"/>
          <a:srcRect l="13251" r="19550"/>
          <a:stretch>
            <a:fillRect/>
          </a:stretch>
        </p:blipFill>
        <p:spPr bwMode="auto">
          <a:xfrm>
            <a:off x="4848388" y="424830"/>
            <a:ext cx="3684052" cy="3076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E062E-2A8C-4972-BCB1-DAD3D05EE54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102" y="1586830"/>
            <a:ext cx="7987338" cy="4578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03648" y="692696"/>
            <a:ext cx="5780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Поединок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Пересвета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Челубея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404664"/>
            <a:ext cx="33123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 выстроились войска Дмитрия против войск Мамая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Куликовском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поле  между  рек Дон,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Непрядва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Красивая Меча. И начался бой, и длился он долго. Сражались отважно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русичи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бесстрашно защищали земли свои, семьи, детей, отцов, матерей и жен своих!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3068960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князь Дмитрий сражался со всеми вместе, не боясь стрел и сабель вражеских.  Победили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русичи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врага лютого, одолели его в бою ратном! </a:t>
            </a:r>
            <a:endParaRPr lang="ru-RU" dirty="0"/>
          </a:p>
        </p:txBody>
      </p:sp>
      <p:pic>
        <p:nvPicPr>
          <p:cNvPr id="1026" name="Picture 2" descr="C:\Users\1\Documents\детский сад\КУЛИКОВСКАЯ БИТВА\утро на куликовском пол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620688"/>
            <a:ext cx="4402796" cy="230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1\Documents\детский сад\КУЛИКОВСКАЯ БИТВА\e2d46d2611c7b54d2f1847ecb7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140968"/>
            <a:ext cx="3096344" cy="3302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572000" y="4725144"/>
            <a:ext cx="3312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Нет кончины у России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Нет и силы её взять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Гнев врагов её, бессилен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Славься Русь! Россия Мать!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836712"/>
            <a:ext cx="74888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Данная сказка-презентация предназначена как для домашнего чтения, так и  для чтения в образовательном учреждении и для использования в сценариях к тематическому досугу.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Возрастная категория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старший дошкольный возраст.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Авторы: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воспитатели  ГБДОУ детский сад№27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Невского района Санкт-Петербурга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Кравченко Анна Сергеевна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Галабурда Ольга Владимировна 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Санкт-Петербург 2013г.     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стория 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История  4</Template>
  <TotalTime>464</TotalTime>
  <Words>470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История  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dc:description>http://aida.ucoz.ru</dc:description>
  <cp:lastModifiedBy>1</cp:lastModifiedBy>
  <cp:revision>32</cp:revision>
  <dcterms:created xsi:type="dcterms:W3CDTF">2013-04-08T09:33:13Z</dcterms:created>
  <dcterms:modified xsi:type="dcterms:W3CDTF">2013-11-20T19:21:09Z</dcterms:modified>
  <cp:category>шаблоны к Powerpoint</cp:category>
</cp:coreProperties>
</file>