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80" r:id="rId4"/>
    <p:sldId id="258" r:id="rId5"/>
    <p:sldId id="278" r:id="rId6"/>
    <p:sldId id="260" r:id="rId7"/>
    <p:sldId id="262" r:id="rId8"/>
    <p:sldId id="281" r:id="rId9"/>
    <p:sldId id="282" r:id="rId10"/>
    <p:sldId id="283" r:id="rId11"/>
    <p:sldId id="284" r:id="rId12"/>
    <p:sldId id="261" r:id="rId13"/>
    <p:sldId id="286" r:id="rId14"/>
    <p:sldId id="271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>
      <p:cViewPr varScale="1">
        <p:scale>
          <a:sx n="113" d="100"/>
          <a:sy n="113" d="100"/>
        </p:scale>
        <p:origin x="159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E23CC9-8599-40C2-B83C-051F0C507C1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ADF3BC-E199-4D1D-9263-2C52015494C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199164-58AD-4997-A150-394C75E7623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954A5C-4585-4C76-B41F-B3CDCC1141F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2D14AC-CD3D-4EB4-B775-E9E2A79B34B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4E20B4-8453-4B02-BE08-C72E0AAD5AD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836692-B0CD-4C4C-91B8-0898E94705C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B14292-C26F-49B6-A71B-F1F45297A31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96EEB7-9344-473D-9894-0D2F6B02DB3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00BEC2-38D7-4B4D-B8AF-2417DEF2C83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23AF99-79BD-4CD5-B3C4-43478B6B940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4EDBBAA-2DF8-4AB0-BE05-F46D4D464EF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urok.ru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1700808"/>
            <a:ext cx="7772400" cy="1470025"/>
          </a:xfrm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«</a:t>
            </a:r>
            <a:r>
              <a:rPr lang="ru-RU" b="1" dirty="0" err="1">
                <a:solidFill>
                  <a:schemeClr val="bg1"/>
                </a:solidFill>
              </a:rPr>
              <a:t>Прохоровское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танковое сражение»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648" y="3789040"/>
            <a:ext cx="6400800" cy="1944216"/>
          </a:xfrm>
        </p:spPr>
        <p:txBody>
          <a:bodyPr/>
          <a:lstStyle/>
          <a:p>
            <a:pPr algn="r">
              <a:spcBef>
                <a:spcPts val="0"/>
              </a:spcBef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помощь танкам пришла артиллерия...</a:t>
            </a:r>
            <a:b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бой все идет и идет. Но вот над полем пронеслось: «Отходят «тигры»! Победа!»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852936"/>
            <a:ext cx="3551834" cy="270036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988840"/>
            <a:ext cx="4961566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639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Проиграли фашисты танковое сражение </a:t>
            </a:r>
            <a:b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Прохоровкой.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23" y="1769149"/>
            <a:ext cx="3572430" cy="479726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232" y="2348880"/>
            <a:ext cx="4794473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470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610744" cy="5386610"/>
          </a:xfrm>
        </p:spPr>
        <p:txBody>
          <a:bodyPr/>
          <a:lstStyle/>
          <a:p>
            <a:pPr algn="just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месте танкового боя, на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Прохоровском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поле, открыт мемориальный комплекс, посвященный подвигу советских солдат. Здесь стоят все виды танков, участвовавших в бою под Прохоровкой.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86214" y="3789040"/>
            <a:ext cx="3966278" cy="261924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04664"/>
            <a:ext cx="4019137" cy="256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045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548680"/>
            <a:ext cx="8229600" cy="1224136"/>
          </a:xfrm>
        </p:spPr>
        <p:txBody>
          <a:bodyPr/>
          <a:lstStyle/>
          <a:p>
            <a:r>
              <a:rPr lang="ru-RU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Использованные ресурсы</a:t>
            </a:r>
            <a:br>
              <a:rPr lang="ru-RU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49896" y="2276872"/>
            <a:ext cx="792088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457200" indent="-457200" algn="just">
              <a:buAutoNum type="arabicPeriod"/>
            </a:pPr>
            <a:r>
              <a:rPr lang="ru-RU" sz="20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Инфоурок</a:t>
            </a:r>
            <a:r>
              <a:rPr lang="ru-RU" sz="20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Ведущий образовательный портал России. [Электронный ресурс] - режим доступа: </a:t>
            </a:r>
            <a:r>
              <a:rPr lang="en-US" sz="20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https://infourok.ru</a:t>
            </a:r>
            <a:r>
              <a:rPr lang="ru-RU" sz="20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Загл</a:t>
            </a:r>
            <a:r>
              <a:rPr lang="ru-RU" sz="20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 экрана. (Дата обращения: 12.05.2020 г.).</a:t>
            </a:r>
          </a:p>
          <a:p>
            <a:pPr marL="457200" indent="-457200" algn="just">
              <a:buAutoNum type="arabicPeriod"/>
            </a:pPr>
            <a:r>
              <a:rPr lang="ru-RU" sz="20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Православие и мир. [Электронный ресурс] - режим доступа: </a:t>
            </a:r>
            <a:r>
              <a:rPr lang="en-US" sz="20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http://www.pravmir.ru/na-pole-tanki-groxotali-k-70-letiyu-srazheniya-pod-proxorovkoj-fotofideo/</a:t>
            </a:r>
            <a:r>
              <a:rPr lang="ru-RU" sz="20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Загл</a:t>
            </a:r>
            <a:r>
              <a:rPr lang="ru-RU" sz="20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 экрана. (Дата обращения: 12.05.2020 г.).</a:t>
            </a:r>
          </a:p>
          <a:p>
            <a:pPr marL="457200" indent="-457200" algn="just">
              <a:buAutoNum type="arabicPeriod"/>
            </a:pPr>
            <a:endParaRPr lang="ru-RU" sz="2000" b="1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920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ds04.infourok.ru/uploads/ex/059c/0001170b-cfee39f5/img1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31" y="282510"/>
            <a:ext cx="8448937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173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«Тигры» перед наступлением на Прохоровку</a:t>
            </a:r>
            <a:b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июля 1943 года. Короткая летняя ночь. Курская дуга. Не спят фашисты. На 3 часа утра назначено наступление. Самые лучшие войска стянули сюда фашисты по приказу своего главаря Адольфа Гитлера</a:t>
            </a:r>
          </a:p>
        </p:txBody>
      </p:sp>
      <p:pic>
        <p:nvPicPr>
          <p:cNvPr id="2" name="Picture 2" descr="На поле тан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28800"/>
            <a:ext cx="8072158" cy="496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522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Началось наступление советской армии. Опередили мы фашистов!</a:t>
            </a:r>
          </a:p>
        </p:txBody>
      </p:sp>
      <p:pic>
        <p:nvPicPr>
          <p:cNvPr id="6148" name="Picture 4" descr="http://www.pravmir.ru/wp-content/uploads/2013/07/7gkABEEPewU-580x35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335" y="4148360"/>
            <a:ext cx="4297329" cy="260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543581"/>
            <a:ext cx="3821705" cy="24421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07836"/>
            <a:ext cx="3960440" cy="251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822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Сошлись две силы на русском поле. </a:t>
            </a:r>
            <a:b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Смешались в схватке огонь и люди.</a:t>
            </a:r>
            <a:b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Зловещей гарью покрылось небо…</a:t>
            </a:r>
          </a:p>
        </p:txBody>
      </p:sp>
      <p:pic>
        <p:nvPicPr>
          <p:cNvPr id="7170" name="Picture 2" descr="http://www.pravmir.ru/wp-content/uploads/2013/07/6IJaYti3am4-580x37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00808"/>
            <a:ext cx="3456384" cy="2252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41" y="4257633"/>
            <a:ext cx="4080061" cy="227294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703160"/>
            <a:ext cx="3322034" cy="480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227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Почти 1200 танков и самоходных орудий приняло участие в этом сражении.</a:t>
            </a:r>
          </a:p>
        </p:txBody>
      </p:sp>
      <p:pic>
        <p:nvPicPr>
          <p:cNvPr id="9218" name="Picture 2" descr="http://www.pravmir.ru/wp-content/uploads/2013/07/P_CRh6M-UMA-580x45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86" y="1556792"/>
            <a:ext cx="4320480" cy="3381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«Пантера», подбитая орудием мл. сержанта Егорова на Прохоровском плацдарме.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16016" y="3573016"/>
            <a:ext cx="4313522" cy="2935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001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Движутся гитлеровские танки – «тигры», «пантеры» и самоходные орудия «Фердинанды» на Прохоровку.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28800"/>
            <a:ext cx="4663844" cy="251177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0" y="4005064"/>
            <a:ext cx="4248472" cy="269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556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Навстречу фашистам движется советская танковая армия. Встретились танки… </a:t>
            </a:r>
            <a:b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Завязался бой…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512" y="1628800"/>
            <a:ext cx="4059148" cy="3061560"/>
          </a:xfrm>
          <a:prstGeom prst="rect">
            <a:avLst/>
          </a:prstGeom>
        </p:spPr>
      </p:pic>
      <p:pic>
        <p:nvPicPr>
          <p:cNvPr id="1026" name="Picture 2" descr="https://csdfmuseum.ru/uploads/films/1-4_compressed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861048"/>
            <a:ext cx="4804147" cy="285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201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помощь танкам пришли самолеты. Истребители, штурмовики, бомбардировщики - и наши и фашистские смешались в небе.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47664" y="1700808"/>
            <a:ext cx="6048672" cy="469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461942"/>
      </p:ext>
    </p:extLst>
  </p:cSld>
  <p:clrMapOvr>
    <a:masterClrMapping/>
  </p:clrMapOvr>
</p:sld>
</file>

<file path=ppt/theme/theme1.xml><?xml version="1.0" encoding="utf-8"?>
<a:theme xmlns:a="http://schemas.openxmlformats.org/drawingml/2006/main" name="коричневое дрожание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D5E2C9D-40B8-4EF1-88BE-D2DBCE4F763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Состаренная бумага</Template>
  <TotalTime>363</TotalTime>
  <Words>280</Words>
  <Application>Microsoft Office PowerPoint</Application>
  <PresentationFormat>Экран (4:3)</PresentationFormat>
  <Paragraphs>14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Times New Roman</vt:lpstr>
      <vt:lpstr>коричневое дрожание</vt:lpstr>
      <vt:lpstr>«Прохоровское  танковое сражение»</vt:lpstr>
      <vt:lpstr>Презентация PowerPoint</vt:lpstr>
      <vt:lpstr>«Тигры» перед наступлением на Прохоровку 5 июля 1943 года. Короткая летняя ночь. Курская дуга. Не спят фашисты. На 3 часа утра назначено наступление. Самые лучшие войска стянули сюда фашисты по приказу своего главаря Адольфа Гитлера</vt:lpstr>
      <vt:lpstr>Началось наступление советской армии. Опередили мы фашистов!</vt:lpstr>
      <vt:lpstr>Сошлись две силы на русском поле.  Смешались в схватке огонь и люди. Зловещей гарью покрылось небо…</vt:lpstr>
      <vt:lpstr>Почти 1200 танков и самоходных орудий приняло участие в этом сражении.</vt:lpstr>
      <vt:lpstr>Движутся гитлеровские танки – «тигры», «пантеры» и самоходные орудия «Фердинанды» на Прохоровку.</vt:lpstr>
      <vt:lpstr>Навстречу фашистам движется советская танковая армия. Встретились танки…  Завязался бой…</vt:lpstr>
      <vt:lpstr>На помощь танкам пришли самолеты. Истребители, штурмовики, бомбардировщики - и наши и фашистские смешались в небе.</vt:lpstr>
      <vt:lpstr>На помощь танкам пришла артиллерия... А бой все идет и идет. Но вот над полем пронеслось: «Отходят «тигры»! Победа!»</vt:lpstr>
      <vt:lpstr>Проиграли фашисты танковое сражение  под Прохоровкой. </vt:lpstr>
      <vt:lpstr>На месте танкового боя, на Прохоровском поле, открыт мемориальный комплекс, посвященный подвигу советских солдат. Здесь стоят все виды танков, участвовавших в бою под Прохоровкой.</vt:lpstr>
      <vt:lpstr>Использованные ресурсы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Победы! Как он был от нас далёк…</dc:title>
  <dc:creator>NEO</dc:creator>
  <cp:keywords/>
  <cp:lastModifiedBy>ольга</cp:lastModifiedBy>
  <cp:revision>45</cp:revision>
  <dcterms:created xsi:type="dcterms:W3CDTF">2015-04-28T16:10:52Z</dcterms:created>
  <dcterms:modified xsi:type="dcterms:W3CDTF">2025-02-08T16:07:59Z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TC300090679990</vt:lpwstr>
  </property>
</Properties>
</file>