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8E70-6212-4C39-A5D2-EA2B6310408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223DA-97F7-41A2-BB07-E6826663B2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21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223DA-97F7-41A2-BB07-E6826663B2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7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16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3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94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6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6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64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55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3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44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7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7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2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0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8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79DD-E0C9-4B0D-8E10-31C63C19CEE0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E54F-B715-4BDE-9A27-9847C9649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72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021840"/>
            <a:ext cx="8144134" cy="2661920"/>
          </a:xfrm>
        </p:spPr>
        <p:txBody>
          <a:bodyPr>
            <a:normAutofit/>
          </a:bodyPr>
          <a:lstStyle/>
          <a:p>
            <a:r>
              <a:rPr lang="ru-RU" dirty="0"/>
              <a:t>Битва </a:t>
            </a:r>
            <a:r>
              <a:rPr lang="ru-RU"/>
              <a:t>под Прохоровкой </a:t>
            </a:r>
            <a:r>
              <a:rPr lang="ru-RU" dirty="0"/>
              <a:t>–величайшее танковое сражение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11660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60" y="3688080"/>
            <a:ext cx="3850640" cy="26111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560" y="3688080"/>
            <a:ext cx="3820160" cy="2611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60" y="3688080"/>
            <a:ext cx="3870960" cy="2814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" y="619760"/>
            <a:ext cx="99974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Прохоровка так бы и осталась обычным поселком в российской глубинке, если бы здесь не произошло событие, которое некоторые историки считают решающим во всей Второй мировой войне…</a:t>
            </a:r>
          </a:p>
        </p:txBody>
      </p:sp>
    </p:spTree>
    <p:extLst>
      <p:ext uri="{BB962C8B-B14F-4D97-AF65-F5344CB8AC3E}">
        <p14:creationId xmlns:p14="http://schemas.microsoft.com/office/powerpoint/2010/main" val="408752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60" y="335281"/>
            <a:ext cx="10231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Курская битва началась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июля по 23 августа 1943 года. Самые значимые дни битвы были 11 и 12 июня. 11 июля враг сумел сломить оборону 2-го гвардейского танкового корпуса и 183-й стрелковой дивизии Красной армии и приблизился к окраине Прохоровки. Ценой больших потерь советские войска остановили немцев. Создалась ситуация, когда исход грандиозной битвы решали уже не часы, а минуты. Советское командование приняло решение осуществить мощный контрудар и уничтожить вклинившиеся в оборону войска противника.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79612"/>
            <a:ext cx="4886960" cy="300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" y="3679613"/>
            <a:ext cx="4612640" cy="311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04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1" y="3627120"/>
            <a:ext cx="5186319" cy="3078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8320" y="111760"/>
            <a:ext cx="8615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0" y="3627120"/>
            <a:ext cx="4866640" cy="307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" y="111760"/>
            <a:ext cx="101803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 июля в районе Прохоровки произошло самое крупное танковое сражение 2- мировой войны, в котором с обеих сторон участвовало до 1200 танков и самоходных орудий. Советские танковые части стремились вести ближний бой («броня к броне»), поскольку дистанция поражения 76 мм орудия Т-34 была не более 800 м, а у остальных танков еще меньше, тогда как 88 мм пушки «Тигров» и «Фердинандов» поражали наши бронемашины с расстояния 2000 м. При сближении наши танкисты несли большие потери.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 стороны понесли под Прохоровкой огромные потери.  Это была настоящая дуэль танков .В этом сражении советские войска потеряли 500 танков из 800 (60%). Немцы потеряли 300 танков из 400 (75%). Для них это была катастрофа. Теперь самая мощная ударная группировка немцев была обескровлена.</a:t>
            </a:r>
          </a:p>
        </p:txBody>
      </p:sp>
    </p:spTree>
    <p:extLst>
      <p:ext uri="{BB962C8B-B14F-4D97-AF65-F5344CB8AC3E}">
        <p14:creationId xmlns:p14="http://schemas.microsoft.com/office/powerpoint/2010/main" val="115969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426721"/>
            <a:ext cx="10119360" cy="2149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сражении участвовали с советской стороны: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5-я гвардейская танковая армия под командование генерал-лейтенанта танковых войск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Павла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Ротмистрова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5-я гвардейская армия под командованием генерал-лейтенанта Алексея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Жадова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2-я воздушная армия под командованием генерал-лейтенанта авиации Степана Красовского.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640" y="3241040"/>
            <a:ext cx="9784080" cy="2281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немецкой стороны: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2-й танковый корпус СС,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1-я моторизованная дивизия СС «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Лейбштандарт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СС Адольф Гитлер»,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2-я моторизованная дивизия СС «Рейх»,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3-я моторизованная дивизия СС «Мертвая голова»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76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965200"/>
            <a:ext cx="45313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на месте танкового боя, на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Прохоровском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 открыт мемориальный комплекс, посвященный подвигу советских солдат. Здесь стоят все виды танков участвовавших в бою под Прохоровкой.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80" y="142240"/>
            <a:ext cx="3728720" cy="342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0" y="3952241"/>
            <a:ext cx="3728720" cy="27940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40" y="2184399"/>
            <a:ext cx="3302000" cy="313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55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437131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110</TotalTime>
  <Words>360</Words>
  <Application>Microsoft Office PowerPoint</Application>
  <PresentationFormat>Широкоэкранный</PresentationFormat>
  <Paragraphs>18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Берлин</vt:lpstr>
      <vt:lpstr>Битва под Прохоровкой –величайшее танковое сражение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Битва под Прохоровской –велчайщее танковое сражение</dc:title>
  <dc:creator>Марья</dc:creator>
  <cp:lastModifiedBy>ольга</cp:lastModifiedBy>
  <cp:revision>14</cp:revision>
  <dcterms:created xsi:type="dcterms:W3CDTF">2023-10-14T15:19:41Z</dcterms:created>
  <dcterms:modified xsi:type="dcterms:W3CDTF">2025-02-08T16:20:11Z</dcterms:modified>
</cp:coreProperties>
</file>